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6" r:id="rId3"/>
    <p:sldId id="257" r:id="rId4"/>
    <p:sldId id="258" r:id="rId5"/>
    <p:sldId id="260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18" d="100"/>
          <a:sy n="118" d="100"/>
        </p:scale>
        <p:origin x="-276" y="19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48C82-9B66-466F-ACB2-0E7781BF36A9}" type="datetimeFigureOut">
              <a:rPr lang="ru-RU" smtClean="0"/>
              <a:t>11.05.2023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27B1E-12EC-47C0-9057-AD43F285D8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39646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48C82-9B66-466F-ACB2-0E7781BF36A9}" type="datetimeFigureOut">
              <a:rPr lang="ru-RU" smtClean="0"/>
              <a:t>11.05.2023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27B1E-12EC-47C0-9057-AD43F285D8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03462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48C82-9B66-466F-ACB2-0E7781BF36A9}" type="datetimeFigureOut">
              <a:rPr lang="ru-RU" smtClean="0"/>
              <a:t>11.05.2023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27B1E-12EC-47C0-9057-AD43F285D8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7526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48C82-9B66-466F-ACB2-0E7781BF36A9}" type="datetimeFigureOut">
              <a:rPr lang="ru-RU" smtClean="0"/>
              <a:t>11.05.2023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27B1E-12EC-47C0-9057-AD43F285D8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4865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48C82-9B66-466F-ACB2-0E7781BF36A9}" type="datetimeFigureOut">
              <a:rPr lang="ru-RU" smtClean="0"/>
              <a:t>11.05.2023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27B1E-12EC-47C0-9057-AD43F285D8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20014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48C82-9B66-466F-ACB2-0E7781BF36A9}" type="datetimeFigureOut">
              <a:rPr lang="ru-RU" smtClean="0"/>
              <a:t>11.05.2023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27B1E-12EC-47C0-9057-AD43F285D8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8414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48C82-9B66-466F-ACB2-0E7781BF36A9}" type="datetimeFigureOut">
              <a:rPr lang="ru-RU" smtClean="0"/>
              <a:t>11.05.2023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27B1E-12EC-47C0-9057-AD43F285D8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8113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48C82-9B66-466F-ACB2-0E7781BF36A9}" type="datetimeFigureOut">
              <a:rPr lang="ru-RU" smtClean="0"/>
              <a:t>11.05.2023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27B1E-12EC-47C0-9057-AD43F285D8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16203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48C82-9B66-466F-ACB2-0E7781BF36A9}" type="datetimeFigureOut">
              <a:rPr lang="ru-RU" smtClean="0"/>
              <a:t>11.05.2023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27B1E-12EC-47C0-9057-AD43F285D8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66572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48C82-9B66-466F-ACB2-0E7781BF36A9}" type="datetimeFigureOut">
              <a:rPr lang="ru-RU" smtClean="0"/>
              <a:t>11.05.2023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27B1E-12EC-47C0-9057-AD43F285D8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43709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48C82-9B66-466F-ACB2-0E7781BF36A9}" type="datetimeFigureOut">
              <a:rPr lang="ru-RU" smtClean="0"/>
              <a:t>11.05.2023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27B1E-12EC-47C0-9057-AD43F285D8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1666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948C82-9B66-466F-ACB2-0E7781BF36A9}" type="datetimeFigureOut">
              <a:rPr lang="ru-RU" smtClean="0"/>
              <a:t>11.05.2023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327B1E-12EC-47C0-9057-AD43F285D8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4924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032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84"/>
            <a:ext cx="12192000" cy="6861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3202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4"/>
            <a:ext cx="12193127" cy="6857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3493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7060"/>
            <a:ext cx="12222480" cy="6840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6329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7006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07094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0</Words>
  <Application>Microsoft Office PowerPoint</Application>
  <PresentationFormat>Произвольный</PresentationFormat>
  <Paragraphs>0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ODOO-1</dc:creator>
  <cp:lastModifiedBy>S2_327_PC02</cp:lastModifiedBy>
  <cp:revision>9</cp:revision>
  <dcterms:created xsi:type="dcterms:W3CDTF">2023-02-25T09:12:50Z</dcterms:created>
  <dcterms:modified xsi:type="dcterms:W3CDTF">2023-05-11T12:48:12Z</dcterms:modified>
</cp:coreProperties>
</file>